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36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96794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36334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376253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9904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92175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252097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71878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102860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78004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28863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3A7D9C-EB40-4E41-B470-598CBD685976}"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89515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A7D9C-EB40-4E41-B470-598CBD685976}" type="datetimeFigureOut">
              <a:rPr kumimoji="1" lang="ja-JP" altLang="en-US" smtClean="0"/>
              <a:t>2024/11/8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4FF23-C117-486E-817A-29A9D7121A77}" type="slidenum">
              <a:rPr kumimoji="1" lang="ja-JP" altLang="en-US" smtClean="0"/>
              <a:t>‹#›</a:t>
            </a:fld>
            <a:endParaRPr kumimoji="1" lang="ja-JP" altLang="en-US"/>
          </a:p>
        </p:txBody>
      </p:sp>
    </p:spTree>
    <p:extLst>
      <p:ext uri="{BB962C8B-B14F-4D97-AF65-F5344CB8AC3E}">
        <p14:creationId xmlns:p14="http://schemas.microsoft.com/office/powerpoint/2010/main" val="59622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1495" y="227890"/>
            <a:ext cx="5217401" cy="2062103"/>
          </a:xfrm>
          <a:prstGeom prst="rect">
            <a:avLst/>
          </a:prstGeom>
          <a:noFill/>
        </p:spPr>
        <p:txBody>
          <a:bodyPr wrap="square" rtlCol="0">
            <a:spAutoFit/>
          </a:bodyPr>
          <a:lstStyle/>
          <a:p>
            <a:r>
              <a:rPr lang="ja-JP" altLang="en-US" sz="3200" b="1"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阿部透</a:t>
            </a:r>
            <a:r>
              <a:rPr lang="ja-JP" altLang="en-US" sz="3200" b="1" dirty="0">
                <a:latin typeface="ＭＳ ゴシック" panose="020B0609070205080204" pitchFamily="49" charset="-128"/>
                <a:ea typeface="ＭＳ ゴシック" panose="020B0609070205080204" pitchFamily="49" charset="-128"/>
              </a:rPr>
              <a:t>さんが</a:t>
            </a:r>
            <a:endParaRPr lang="en-US" altLang="ja-JP" sz="3200" b="1" dirty="0">
              <a:latin typeface="ＭＳ ゴシック" panose="020B0609070205080204" pitchFamily="49" charset="-128"/>
              <a:ea typeface="ＭＳ ゴシック" panose="020B0609070205080204" pitchFamily="49" charset="-128"/>
            </a:endParaRPr>
          </a:p>
          <a:p>
            <a:r>
              <a:rPr lang="ja-JP" altLang="en-US" sz="3200" b="1" dirty="0">
                <a:solidFill>
                  <a:srgbClr val="0070C0"/>
                </a:solidFill>
                <a:latin typeface="ＭＳ ゴシック" panose="020B0609070205080204" pitchFamily="49" charset="-128"/>
                <a:ea typeface="ＭＳ ゴシック" panose="020B0609070205080204" pitchFamily="49" charset="-128"/>
              </a:rPr>
              <a:t>第</a:t>
            </a:r>
            <a:r>
              <a:rPr lang="en-US" altLang="ja-JP" sz="3200" b="1" dirty="0">
                <a:solidFill>
                  <a:srgbClr val="0070C0"/>
                </a:solidFill>
                <a:latin typeface="ＭＳ ゴシック" panose="020B0609070205080204" pitchFamily="49" charset="-128"/>
                <a:ea typeface="ＭＳ ゴシック" panose="020B0609070205080204" pitchFamily="49" charset="-128"/>
              </a:rPr>
              <a:t>8</a:t>
            </a:r>
            <a:r>
              <a:rPr lang="ja-JP" altLang="en-US" sz="3200" b="1" dirty="0">
                <a:solidFill>
                  <a:srgbClr val="0070C0"/>
                </a:solidFill>
                <a:latin typeface="ＭＳ ゴシック" panose="020B0609070205080204" pitchFamily="49" charset="-128"/>
                <a:ea typeface="ＭＳ ゴシック" panose="020B0609070205080204" pitchFamily="49" charset="-128"/>
              </a:rPr>
              <a:t>回抗酸菌研究会</a:t>
            </a:r>
            <a:r>
              <a:rPr lang="ja-JP" altLang="en-US" sz="3200" b="1" dirty="0">
                <a:latin typeface="ＭＳ ゴシック" panose="020B0609070205080204" pitchFamily="49" charset="-128"/>
                <a:ea typeface="ＭＳ ゴシック" panose="020B0609070205080204" pitchFamily="49" charset="-128"/>
              </a:rPr>
              <a:t>（</a:t>
            </a:r>
            <a:r>
              <a:rPr lang="en-US" altLang="ja-JP" sz="3200" b="1" dirty="0">
                <a:latin typeface="ＭＳ ゴシック" panose="020B0609070205080204" pitchFamily="49" charset="-128"/>
                <a:ea typeface="ＭＳ ゴシック" panose="020B0609070205080204" pitchFamily="49" charset="-128"/>
              </a:rPr>
              <a:t>2024.11.3</a:t>
            </a:r>
            <a:r>
              <a:rPr lang="ja-JP" altLang="en-US" sz="3200" b="1" dirty="0">
                <a:latin typeface="ＭＳ ゴシック" panose="020B0609070205080204" pitchFamily="49" charset="-128"/>
                <a:ea typeface="ＭＳ ゴシック" panose="020B0609070205080204" pitchFamily="49" charset="-128"/>
              </a:rPr>
              <a:t>）</a:t>
            </a:r>
            <a:r>
              <a:rPr kumimoji="1" lang="ja-JP" altLang="en-US" sz="3200" b="1" dirty="0">
                <a:latin typeface="ＭＳ ゴシック" panose="020B0609070205080204" pitchFamily="49" charset="-128"/>
                <a:ea typeface="ＭＳ ゴシック" panose="020B0609070205080204" pitchFamily="49" charset="-128"/>
              </a:rPr>
              <a:t>にて</a:t>
            </a:r>
            <a:endParaRPr kumimoji="1" lang="en-US" altLang="ja-JP" sz="3200" b="1" dirty="0">
              <a:latin typeface="ＭＳ ゴシック" panose="020B0609070205080204" pitchFamily="49" charset="-128"/>
              <a:ea typeface="ＭＳ ゴシック" panose="020B0609070205080204" pitchFamily="49" charset="-128"/>
            </a:endParaRPr>
          </a:p>
          <a:p>
            <a:r>
              <a:rPr lang="ja-JP" altLang="en-US" sz="3200" b="1" dirty="0">
                <a:solidFill>
                  <a:srgbClr val="FF0000"/>
                </a:solidFill>
                <a:latin typeface="ＭＳ ゴシック" panose="020B0609070205080204" pitchFamily="49" charset="-128"/>
                <a:ea typeface="ＭＳ ゴシック" panose="020B0609070205080204" pitchFamily="49" charset="-128"/>
              </a:rPr>
              <a:t>奨励賞</a:t>
            </a:r>
            <a:r>
              <a:rPr lang="ja-JP" altLang="en-US" sz="3200" b="1" dirty="0">
                <a:latin typeface="ＭＳ ゴシック" panose="020B0609070205080204" pitchFamily="49" charset="-128"/>
                <a:ea typeface="ＭＳ ゴシック" panose="020B0609070205080204" pitchFamily="49" charset="-128"/>
              </a:rPr>
              <a:t>を受賞しました！</a:t>
            </a:r>
            <a:endParaRPr lang="en-US" altLang="ja-JP" sz="32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41495" y="5163880"/>
            <a:ext cx="8861009" cy="1569660"/>
          </a:xfrm>
          <a:prstGeom prst="rect">
            <a:avLst/>
          </a:prstGeom>
          <a:noFill/>
        </p:spPr>
        <p:txBody>
          <a:bodyPr wrap="square" rtlCol="0">
            <a:spAutoFit/>
          </a:bodyPr>
          <a:lstStyle/>
          <a:p>
            <a:pPr algn="l" fontAlgn="base"/>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抗酸菌型糖キャリア脂質生合成におけるイソプレノイド合成酵素の反応制御機構解析</a:t>
            </a:r>
          </a:p>
          <a:p>
            <a:pPr algn="l" fontAlgn="base"/>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○阿部 透*</a:t>
            </a:r>
            <a:r>
              <a:rPr lang="en-US" altLang="ja-JP" sz="2400" b="0" i="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山之内 菜央</a:t>
            </a:r>
            <a:r>
              <a:rPr lang="en-US" altLang="ja-JP" sz="2400" b="0" i="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山崎 智也*</a:t>
            </a:r>
            <a:r>
              <a:rPr lang="en-US" altLang="ja-JP" sz="2400" b="0" i="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上田 大次郎</a:t>
            </a:r>
            <a:r>
              <a:rPr lang="en-US" altLang="ja-JP" sz="2400" b="0" i="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佐藤 努</a:t>
            </a:r>
          </a:p>
          <a:p>
            <a:pPr algn="l" fontAlgn="base"/>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（新潟大院・自然，*現所属：新潟大医・細菌学）</a:t>
            </a:r>
          </a:p>
        </p:txBody>
      </p:sp>
      <p:pic>
        <p:nvPicPr>
          <p:cNvPr id="5" name="図 4">
            <a:extLst>
              <a:ext uri="{FF2B5EF4-FFF2-40B4-BE49-F238E27FC236}">
                <a16:creationId xmlns:a16="http://schemas.microsoft.com/office/drawing/2014/main" id="{4E0C7DBA-B41E-2200-01F3-D98657C34C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7466" y="93214"/>
            <a:ext cx="4056533" cy="5070666"/>
          </a:xfrm>
          <a:prstGeom prst="rect">
            <a:avLst/>
          </a:prstGeom>
        </p:spPr>
      </p:pic>
    </p:spTree>
    <p:extLst>
      <p:ext uri="{BB962C8B-B14F-4D97-AF65-F5344CB8AC3E}">
        <p14:creationId xmlns:p14="http://schemas.microsoft.com/office/powerpoint/2010/main" val="29261500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67</Words>
  <Application>Microsoft Office PowerPoint</Application>
  <PresentationFormat>画面に合わせる (4:3)</PresentationFormat>
  <Paragraphs>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ＭＳ 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Tsutomu Sato</dc:creator>
  <cp:lastModifiedBy>佐藤努</cp:lastModifiedBy>
  <cp:revision>30</cp:revision>
  <cp:lastPrinted>2024-10-07T07:50:37Z</cp:lastPrinted>
  <dcterms:created xsi:type="dcterms:W3CDTF">2019-07-08T08:34:15Z</dcterms:created>
  <dcterms:modified xsi:type="dcterms:W3CDTF">2024-11-08T03:31:24Z</dcterms:modified>
</cp:coreProperties>
</file>